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38" d="100"/>
          <a:sy n="38" d="100"/>
        </p:scale>
        <p:origin x="90" y="9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DCDD1-16FD-4D25-AB45-A5D79161C1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360FBC-49B2-4946-89A9-1A7657616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07B8F-4DD0-4B6E-9CAE-03F4E936D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15971-7A9C-40F1-A003-776E5A90D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4CD22-3EB2-4CD6-9895-57C40BE57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48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72EC9-A5CC-4AB8-85B1-9E329E30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F1593-3AC2-4445-A760-8ACAD5F30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C92CE-9AE7-465F-AE40-F676AC5E4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C9BF0-B9B5-4B0E-97C6-2A94401D2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71441-19E4-4EFF-850A-FAF5992F2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791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B3195-5501-4D0A-9824-2E56828299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C92EA2-D834-480F-8F67-C6CAB54F8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DB583-ECF4-4AFE-ABB2-D3F57481A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FAAE7-A3E4-484D-BBF6-2AD0A24C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582B-9C05-42D0-A070-B833C3537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093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3A55F-5501-4837-8826-73AB8330A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37943-EEBE-40D0-836B-10ED8D39F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26524-C69B-4BCF-9D57-E7F7FEF0A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77342-DF56-4A36-B0AB-7E74CCB7A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F918C4-12DC-433F-9CE1-6C1194393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7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29516-2A4B-4E57-BC2C-5E7C0578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A09300-AFED-4340-9C40-D985987C1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3339E-A44B-489E-86C1-B0A62081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4A6AF-E859-4D91-B3B9-A5E8E74B4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9A245-8BB0-433C-8306-3D44556EC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6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798A0-B811-4690-A95F-9A2793DA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1FCFF-8153-43D1-ABE8-975B76BEA9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F5223-3FCA-466E-8E4D-2CDB8E4FB5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1EE2D8-74F3-432A-A7F4-5A36BC7C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E4D16-2A56-481B-B4EB-B1D58E181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4E8E2-6B64-41CB-A2A0-FF05603D8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61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0653D-CD19-43B5-86D3-DA0947F2B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9669B-43E4-43C4-8D81-5294CA8A6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81C7A-C801-4F79-897E-82707C418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1154E9-75A0-4B3B-95D3-D69546E19B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1009D8-A987-45EC-BD33-577FFB2B05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33EC1B-C8A3-4C47-BA32-96751F301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C696DD-C2F4-4AE1-9C2A-E074DD3D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A4E5B-49F4-4430-8D69-F1AA5545E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14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04578-8EF7-4471-8714-5453AE805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14BEEE-EC79-45EB-8C3C-645AD0B84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E8895B-9792-4E0D-937A-ED8F7B05C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8BFA3C-E442-40F3-8849-134A943C2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7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EC33E2-743E-4195-9B4D-E09BDE37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FD79B1-06ED-47EA-9E77-812089F08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5C235-31EF-4C8D-A467-ED5E2F22E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4EF58-4ED5-4E0B-9D8B-3DB6C1189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D5852-F094-41A3-8280-DA934B1C4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17E9A2-CFE4-408B-A452-4DE11368F5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E5F293-94DC-4C7B-B8AD-4CE98BF06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D9B1EF-C6D7-4209-A4B3-31D79CB52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7645D-B455-47E9-96B3-B71CD967C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4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47007-A1D5-497E-AB54-7F3D3C01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B72BEF-0C3E-43B0-8D60-3E7BC92295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8C4DFF-066D-41B5-A127-88620B17F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A71E7-7B07-48CC-83D5-A7E45AD40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4F945A-E8DB-4A00-A151-F9AA0FADE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48B6F3-4E1E-4F4A-9A46-D46F17222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69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782BEE-9AF3-4864-8FA6-D1652A04F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C9B352-6D39-4AE2-AE3B-A7103E70F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476DE-B200-46A4-9401-86552DB9D3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7AF75-8E03-49DC-ACC7-B509D78DF78B}" type="datetimeFigureOut">
              <a:rPr lang="en-US" smtClean="0"/>
              <a:t>6/17/2019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BD8D4-2525-4853-A061-AEED1EA01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EE8A7-F9EA-4DBF-8560-F1E866ED41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FDC06-45DB-46C9-8187-C8EFE32BF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2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59A1FA-8ECE-4A55-B297-B6BEFB0C7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944" y="80963"/>
            <a:ext cx="2474069" cy="4072748"/>
          </a:xfrm>
        </p:spPr>
        <p:txBody>
          <a:bodyPr/>
          <a:lstStyle/>
          <a:p>
            <a:r>
              <a:rPr lang="en-US" dirty="0"/>
              <a:t>Sample map  from a similar example. The end result from this project will be similar to this one. </a:t>
            </a:r>
          </a:p>
        </p:txBody>
      </p:sp>
      <p:pic>
        <p:nvPicPr>
          <p:cNvPr id="5" name="Picture 4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36D788C6-79DC-4B0E-9B93-86C57C7D3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051" y="80963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8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6FC1C-27CD-419C-8758-558FF7D88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BB051C-A0F4-46BC-892E-31C8F2480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80" y="0"/>
            <a:ext cx="11838039" cy="67546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F51ED5-1C89-46FA-966B-F68DFB936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487"/>
            <a:ext cx="2681748" cy="1325563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Inset</a:t>
            </a:r>
          </a:p>
        </p:txBody>
      </p:sp>
    </p:spTree>
    <p:extLst>
      <p:ext uri="{BB962C8B-B14F-4D97-AF65-F5344CB8AC3E}">
        <p14:creationId xmlns:p14="http://schemas.microsoft.com/office/powerpoint/2010/main" val="2123846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7AB1C-3566-45DD-AD28-CD13EF3B4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Kobuk 440 Trail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3A915EC-DA28-423A-B16A-2358A44CBD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886" y="1471029"/>
            <a:ext cx="11896227" cy="538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26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8F2E8-BD2B-42FF-B044-9DE0A36F2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831690" cy="1325563"/>
          </a:xfrm>
        </p:spPr>
        <p:txBody>
          <a:bodyPr/>
          <a:lstStyle/>
          <a:p>
            <a:r>
              <a:rPr lang="en-US" dirty="0"/>
              <a:t>Kuskokwim 300 Trail</a:t>
            </a:r>
          </a:p>
        </p:txBody>
      </p:sp>
      <p:pic>
        <p:nvPicPr>
          <p:cNvPr id="5" name="Content Placeholder 4" descr="A picture containing ground, kite, wall, outdoor&#10;&#10;Description automatically generated">
            <a:extLst>
              <a:ext uri="{FF2B5EF4-FFF2-40B4-BE49-F238E27FC236}">
                <a16:creationId xmlns:a16="http://schemas.microsoft.com/office/drawing/2014/main" id="{62315986-74A8-4CC7-B080-4757964D24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071" y="142041"/>
            <a:ext cx="7905135" cy="6573917"/>
          </a:xfrm>
        </p:spPr>
      </p:pic>
    </p:spTree>
    <p:extLst>
      <p:ext uri="{BB962C8B-B14F-4D97-AF65-F5344CB8AC3E}">
        <p14:creationId xmlns:p14="http://schemas.microsoft.com/office/powerpoint/2010/main" val="2377565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27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Inset</vt:lpstr>
      <vt:lpstr>Kobuk 440 Trail</vt:lpstr>
      <vt:lpstr>Kuskokwim 300 Trail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Katherine Keith</dc:creator>
  <cp:lastModifiedBy>Katherine Keith</cp:lastModifiedBy>
  <cp:revision>5</cp:revision>
  <dcterms:created xsi:type="dcterms:W3CDTF">2019-06-17T19:38:28Z</dcterms:created>
  <dcterms:modified xsi:type="dcterms:W3CDTF">2019-06-17T20:28:59Z</dcterms:modified>
</cp:coreProperties>
</file>